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aa4dca1b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aa4dca1b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aa4dca1b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aa4dca1b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a4dca1bb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a4dca1bb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aa4dca1b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aa4dca1b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aa4dca1bb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aa4dca1bb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a4dca1bb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aa4dca1bb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aa4dca1b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aa4dca1b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aa4dca1b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aa4dca1b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aa4dca1bb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aa4dca1bb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aa4dca1bb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aa4dca1bb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aa4dca1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aa4dca1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aa4dca1b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aa4dca1b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a4dca1b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a4dca1b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aa4dca1b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aa4dca1b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aa4dca1bb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aa4dca1bb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aa4dca1bb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aa4dca1bb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aa4dca1bb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aa4dca1bb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aa4dca1bb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aa4dca1bb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a4dca1bb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a4dca1bb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Curso introdutório: linguagem python</a:t>
            </a:r>
            <a:endParaRPr sz="3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303000" y="3048700"/>
            <a:ext cx="200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3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98092" y="4555050"/>
            <a:ext cx="2705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Apresentador</a:t>
            </a:r>
            <a:r>
              <a:rPr lang="en" sz="1500"/>
              <a:t>: Pedro Chagas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mas como faremos estas verificações?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Pergunta 1 - Qual é a idade mínima para ver o filme?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Pergunta 2 - Qual é o valor do ingresso?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Pergunta 3 - Qual é a idade do cliente?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Pergunta 4 - Qual foi o valor entregue pelo cliente?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Pseudo-código da primeira verificação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a idade do cliente for maior ou igual a idade mínima: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O cliente pode entrar!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Caso contrário: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	O cliente não pode entrar...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Pseudo-código da segunda verificação</a:t>
            </a:r>
            <a:endParaRPr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o valor entregue pelo cliente foi igual ao valor do ingresso:					O cliente pode entrar, e não será necessário troc</a:t>
            </a:r>
            <a:r>
              <a:rPr lang="en" sz="1500"/>
              <a:t>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Se o valor entregue pelo cliente for maior ao valor do ingresso: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O cliente pode entrar, e receberá valor x de troco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Se o valor entregue pelo cliente for menor que o valor do ingresso: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	O cliente não pode entrar...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IF - ELSE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IF idade_do_cliente &gt;= idade_mínima: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	print(‘O cliente pode entrar!’)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ELSE: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	print(‘O cliente não pode entrar?’)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Nós já criamos o nosso primeiro programa!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Mas, e se tivermos mais de um cliente para verificar 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aos loops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Tipos de loops: For e While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e WHILE loop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: Ideal para analisar dados em listas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WHILE: Ideal para trabalhar com condicionais booleanas (True or False)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Vamos ver na prática!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Funções, deixando nosso código mais limpo!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1297500" y="1358350"/>
            <a:ext cx="41295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funções?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Como assim “código limpo?”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Estrutura das funções: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71" y="1358262"/>
            <a:ext cx="2700549" cy="332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uma função: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na matemática: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F(X) = 2X		//		Retorno:  F(2) =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Funções nas linguagens de programação: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def F (X):			//	Retorno:  F(2) =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Return 2 * X 	          //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Sintaxe de uma função no python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</a:t>
            </a:r>
            <a:r>
              <a:rPr lang="en" sz="2000"/>
              <a:t>ef  “nome da função” (“parametro 1”, “parametro 2”...)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	</a:t>
            </a:r>
            <a:r>
              <a:rPr lang="en" sz="2000"/>
              <a:t>r</a:t>
            </a:r>
            <a:r>
              <a:rPr lang="en" sz="2000"/>
              <a:t>eturn  “retorno da função”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83375" y="35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992550" y="1998575"/>
            <a:ext cx="45558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Nome: Pedro Chagas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Possuo formação completa na linguagem python pela Alura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Amante de programação e robótica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Estudante do colégio militar do recife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50" y="1468574"/>
            <a:ext cx="2428841" cy="241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nosso último projeto desta aula!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1297500" y="1567550"/>
            <a:ext cx="34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Adivinhe o número!!!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Objetivo: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1 - Gerar um número aleatório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2 - Pedir um chute ao jogador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3 - Checar o chute do jogador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4 - Se o chute for igual ao número		       aleatório, o jogador ganhou!!!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175" y="2085663"/>
            <a:ext cx="3599950" cy="18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Condicionais lógicas e loops com python3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1- O que são condicionais lógicas?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2 - Tipos de condicionais lógicas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3 - Introdução aos loops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4 - Como usar loops e funções para obter um código limpo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5 - Criação de um jogo para resumir a aula!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Condicionais lógicas, o que são?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Nosso programa fazendo decisões!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86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 número 1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930050" y="1916850"/>
            <a:ext cx="30483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Venda de entradas para um cinema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Objetivos: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1-Verificar a idade do cliente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2-Verificar o dinheiro entregue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77" y="1490350"/>
            <a:ext cx="4409400" cy="29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Ok, mas como faremos estas verificações?</a:t>
            </a:r>
            <a:endParaRPr sz="21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mas como faremos estas verificações?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Pergunta 1 - Qual é a idade mínima para ver o filme?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mas como faremos estas verificações?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Pergunta 1 - Qual é a idade mínima para ver o filme?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Pergunta 2 - Qual é o valor do ingresso?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mas como faremos estas verificações?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Pergunta 1 - Qual é a idade mínima para ver o filme?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Pergunta 2 - Qual é o valor do ingresso?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Pergunta 3 - Qual é a idade do cliente?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